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645D-C6B6-43A0-86BB-7F140139B1CB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09E1-58C2-4799-9B38-33DD7F02F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645D-C6B6-43A0-86BB-7F140139B1CB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09E1-58C2-4799-9B38-33DD7F02F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645D-C6B6-43A0-86BB-7F140139B1CB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09E1-58C2-4799-9B38-33DD7F02F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645D-C6B6-43A0-86BB-7F140139B1CB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09E1-58C2-4799-9B38-33DD7F02F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645D-C6B6-43A0-86BB-7F140139B1CB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09E1-58C2-4799-9B38-33DD7F02F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645D-C6B6-43A0-86BB-7F140139B1CB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09E1-58C2-4799-9B38-33DD7F02F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645D-C6B6-43A0-86BB-7F140139B1CB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09E1-58C2-4799-9B38-33DD7F02F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645D-C6B6-43A0-86BB-7F140139B1CB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09E1-58C2-4799-9B38-33DD7F02F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645D-C6B6-43A0-86BB-7F140139B1CB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09E1-58C2-4799-9B38-33DD7F02F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645D-C6B6-43A0-86BB-7F140139B1CB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A09E1-58C2-4799-9B38-33DD7F02F0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645D-C6B6-43A0-86BB-7F140139B1CB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0A09E1-58C2-4799-9B38-33DD7F02F0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8C645D-C6B6-43A0-86BB-7F140139B1CB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0A09E1-58C2-4799-9B38-33DD7F02F0A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904999"/>
          </a:xfrm>
        </p:spPr>
        <p:txBody>
          <a:bodyPr/>
          <a:lstStyle/>
          <a:p>
            <a:r>
              <a:rPr lang="en-US" dirty="0" smtClean="0"/>
              <a:t>SYNTHETIC  FIBRES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7854696" cy="4648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77724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TYPES  OF  SYNTHETIC  FIBRES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8288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0" y="990600"/>
          <a:ext cx="9144000" cy="5867400"/>
        </p:xfrm>
        <a:graphic>
          <a:graphicData uri="http://schemas.openxmlformats.org/presentationml/2006/ole">
            <p:oleObj spid="_x0000_s1025" name="Bitmap Image" r:id="rId3" imgW="6001588" imgH="5238095" progId="Paint.Picture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ADVANTAGES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1935163"/>
            <a:ext cx="9144000" cy="492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DISADVANTAGES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1935163"/>
            <a:ext cx="9144000" cy="492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11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Flow</vt:lpstr>
      <vt:lpstr>Paintbrush Picture</vt:lpstr>
      <vt:lpstr>SYNTHETIC  FIBRES</vt:lpstr>
      <vt:lpstr> TYPES  OF  SYNTHETIC  FIBRES</vt:lpstr>
      <vt:lpstr>Slide 3</vt:lpstr>
      <vt:lpstr> ADVANTAGES</vt:lpstr>
      <vt:lpstr> DISADVANTAGES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SYNTHETIC  FIBRES</dc:title>
  <dc:creator>sns</dc:creator>
  <cp:lastModifiedBy>sns</cp:lastModifiedBy>
  <cp:revision>2</cp:revision>
  <dcterms:created xsi:type="dcterms:W3CDTF">2019-06-26T10:41:24Z</dcterms:created>
  <dcterms:modified xsi:type="dcterms:W3CDTF">2019-06-26T10:53:29Z</dcterms:modified>
</cp:coreProperties>
</file>